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324" autoAdjust="0"/>
    <p:restoredTop sz="94660"/>
  </p:normalViewPr>
  <p:slideViewPr>
    <p:cSldViewPr snapToGrid="0">
      <p:cViewPr varScale="1">
        <p:scale>
          <a:sx n="68" d="100"/>
          <a:sy n="68" d="100"/>
        </p:scale>
        <p:origin x="-76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DD93F1-5D93-480C-B098-AC0068D4230E}" type="datetimeFigureOut">
              <a:rPr lang="en-GB" smtClean="0"/>
              <a:pPr/>
              <a:t>31/10/2018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9447AC-8E91-40A3-A0AF-B34CFCBEA7C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04941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Media Bias</a:t>
            </a:r>
            <a:r>
              <a:rPr lang="en-GB" baseline="0" dirty="0" smtClean="0"/>
              <a:t> aims at providing the public with correct information especially under the US forum of politics. According to </a:t>
            </a:r>
            <a:r>
              <a:rPr lang="en-GB" baseline="0" dirty="0" err="1" smtClean="0"/>
              <a:t>Baly</a:t>
            </a:r>
            <a:r>
              <a:rPr lang="en-GB" baseline="0" dirty="0" smtClean="0"/>
              <a:t> et al. (2018), deceptive news that may cause chaos and conflicts is given with an aim of achieving peaceful relationships in the society.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447AC-8E91-40A3-A0AF-B34CFCBEA7CD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93741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President</a:t>
            </a:r>
            <a:r>
              <a:rPr lang="en-GB" baseline="0" dirty="0" smtClean="0"/>
              <a:t> Trump has been campaigning in many states insisting that Medicare will be protected to boost health as immigration policies. 11 people were shot in a mass shooting on a Saturday afternoon.  Also, a man linked with terrorists will be charged after being associated with explosives (Dave, 2015).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447AC-8E91-40A3-A0AF-B34CFCBEA7CD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941608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There is no scientific formula that</a:t>
            </a:r>
            <a:r>
              <a:rPr lang="en-GB" baseline="0" dirty="0" smtClean="0"/>
              <a:t> can be fully guaranteed in determining bias (Puglisi &amp; Snyder, 2015). This is because subjective judgement may arise hence suggesting that there is some degree of critical thinking. Thus, factual information is critical.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447AC-8E91-40A3-A0AF-B34CFCBEA7CD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37478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Left bias is aimed at giving</a:t>
            </a:r>
            <a:r>
              <a:rPr lang="en-GB" baseline="0" dirty="0" smtClean="0"/>
              <a:t> factual information especially in politics hence providing the audience with researched information (</a:t>
            </a:r>
            <a:r>
              <a:rPr lang="en-GB" baseline="0" dirty="0" err="1" smtClean="0"/>
              <a:t>Baly</a:t>
            </a:r>
            <a:r>
              <a:rPr lang="en-GB" baseline="0" dirty="0" smtClean="0"/>
              <a:t> et al., 2015). Story selection as well as political affiliation is are critical in left bias. Published reports and bias information is achieved reaching the public.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447AC-8E91-40A3-A0AF-B34CFCBEA7CD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636656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Right Bias is also crucial in giving information which is free from bias</a:t>
            </a:r>
            <a:r>
              <a:rPr lang="en-GB" baseline="0" dirty="0" smtClean="0"/>
              <a:t> (Dave, 2015).</a:t>
            </a:r>
            <a:r>
              <a:rPr lang="en-GB" dirty="0" smtClean="0"/>
              <a:t> Loaded words are also seen</a:t>
            </a:r>
            <a:r>
              <a:rPr lang="en-GB" baseline="0" dirty="0" smtClean="0"/>
              <a:t> as important because it influences appealing to emotions. In addition, false information that may be discriminatory and objective towards a race is avoided.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447AC-8E91-40A3-A0AF-B34CFCBEA7CD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507175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Least bias is also attributed to giving of information that is</a:t>
            </a:r>
            <a:r>
              <a:rPr lang="en-GB" baseline="0" dirty="0" smtClean="0"/>
              <a:t> free from bias (Puglisi &amp; Snyder, 2015). The use of words that may influence an audience is critical. Research and reliable sources are also important in determining the origin of the information based on a given topic.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447AC-8E91-40A3-A0AF-B34CFCBEA7CD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991317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Wikipedia</a:t>
            </a:r>
            <a:r>
              <a:rPr lang="en-GB" baseline="0" dirty="0" smtClean="0"/>
              <a:t> is </a:t>
            </a:r>
            <a:r>
              <a:rPr lang="en-GB" dirty="0" smtClean="0"/>
              <a:t>accurate but</a:t>
            </a:r>
            <a:r>
              <a:rPr lang="en-GB" baseline="0" dirty="0" smtClean="0"/>
              <a:t> it</a:t>
            </a:r>
            <a:r>
              <a:rPr lang="en-GB" dirty="0" smtClean="0"/>
              <a:t> is often criticised by the purveyors of woo as highly biased</a:t>
            </a:r>
            <a:r>
              <a:rPr lang="en-GB" baseline="0" dirty="0" smtClean="0"/>
              <a:t> (</a:t>
            </a:r>
            <a:r>
              <a:rPr lang="en-GB" dirty="0" smtClean="0"/>
              <a:t>Puglisi &amp; Snyder,</a:t>
            </a:r>
            <a:r>
              <a:rPr lang="en-GB" baseline="0" dirty="0" smtClean="0"/>
              <a:t> </a:t>
            </a:r>
            <a:r>
              <a:rPr lang="en-GB" dirty="0" smtClean="0"/>
              <a:t>2015). </a:t>
            </a:r>
            <a:r>
              <a:rPr lang="en-GB" dirty="0" err="1" smtClean="0"/>
              <a:t>Snopes</a:t>
            </a:r>
            <a:r>
              <a:rPr lang="en-GB" baseline="0" dirty="0" smtClean="0"/>
              <a:t> is also </a:t>
            </a:r>
            <a:r>
              <a:rPr lang="en-GB" baseline="0" dirty="0" smtClean="0"/>
              <a:t>accurate and it focuses on advertising alone. FactCheck.org is neutral in political matters since it is a non-profit site. Lastly, PolitiFact.com is successful in giving factual information in the field of politics.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447AC-8E91-40A3-A0AF-B34CFCBEA7CD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405221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Media Bias/Fact Check (MBFC News) is one of the</a:t>
            </a:r>
            <a:r>
              <a:rPr lang="en-GB" baseline="0" dirty="0" smtClean="0"/>
              <a:t> trusted political news sources (</a:t>
            </a:r>
            <a:r>
              <a:rPr lang="en-GB" baseline="0" dirty="0" err="1" smtClean="0"/>
              <a:t>Baly</a:t>
            </a:r>
            <a:r>
              <a:rPr lang="en-GB" baseline="0" dirty="0" smtClean="0"/>
              <a:t> et al., 2018). Information and other news are subject to be bias with ill-motives. Therefore, it is important to use sources that give reliable information that is free from bias as a way of ensuring that the public receives the correct information,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447AC-8E91-40A3-A0AF-B34CFCBEA7CD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54946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46D0BFF-6D20-473E-9538-FDBABCBAF34F}" type="datetimeFigureOut">
              <a:rPr lang="en-GB" smtClean="0"/>
              <a:pPr/>
              <a:t>31/10/2018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73D1A0E-7670-4FB6-83DC-92E8E87C69A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6D0BFF-6D20-473E-9538-FDBABCBAF34F}" type="datetimeFigureOut">
              <a:rPr lang="en-GB" smtClean="0"/>
              <a:pPr/>
              <a:t>31/10/2018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3D1A0E-7670-4FB6-83DC-92E8E87C69A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6D0BFF-6D20-473E-9538-FDBABCBAF34F}" type="datetimeFigureOut">
              <a:rPr lang="en-GB" smtClean="0"/>
              <a:pPr/>
              <a:t>31/10/2018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3D1A0E-7670-4FB6-83DC-92E8E87C69A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hevron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6D0BFF-6D20-473E-9538-FDBABCBAF34F}" type="datetimeFigureOut">
              <a:rPr lang="en-GB" smtClean="0"/>
              <a:pPr/>
              <a:t>31/10/2018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3D1A0E-7670-4FB6-83DC-92E8E87C69A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6D0BFF-6D20-473E-9538-FDBABCBAF34F}" type="datetimeFigureOut">
              <a:rPr lang="en-GB" smtClean="0"/>
              <a:pPr/>
              <a:t>31/10/2018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3D1A0E-7670-4FB6-83DC-92E8E87C69A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6D0BFF-6D20-473E-9538-FDBABCBAF34F}" type="datetimeFigureOut">
              <a:rPr lang="en-GB" smtClean="0"/>
              <a:pPr/>
              <a:t>31/10/2018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3D1A0E-7670-4FB6-83DC-92E8E87C69A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6D0BFF-6D20-473E-9538-FDBABCBAF34F}" type="datetimeFigureOut">
              <a:rPr lang="en-GB" smtClean="0"/>
              <a:pPr/>
              <a:t>31/10/2018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3D1A0E-7670-4FB6-83DC-92E8E87C69A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>
            <a:extLst/>
          </a:lstStyle>
          <a:p>
            <a:fld id="{546D0BFF-6D20-473E-9538-FDBABCBAF34F}" type="datetimeFigureOut">
              <a:rPr lang="en-GB" smtClean="0"/>
              <a:pPr/>
              <a:t>31/10/2018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3D1A0E-7670-4FB6-83DC-92E8E87C69A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46D0BFF-6D20-473E-9538-FDBABCBAF34F}" type="datetimeFigureOut">
              <a:rPr lang="en-GB" smtClean="0"/>
              <a:pPr/>
              <a:t>31/10/2018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40097" y="6407945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73D1A0E-7670-4FB6-83DC-92E8E87C69A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955249" y="5001994"/>
            <a:ext cx="5069337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71414" y="5785023"/>
            <a:ext cx="5069337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6D0BFF-6D20-473E-9538-FDBABCBAF34F}" type="datetimeFigureOut">
              <a:rPr lang="en-GB" smtClean="0"/>
              <a:pPr/>
              <a:t>31/10/2018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3D1A0E-7670-4FB6-83DC-92E8E87C69A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6D0BFF-6D20-473E-9538-FDBABCBAF34F}" type="datetimeFigureOut">
              <a:rPr lang="en-GB" smtClean="0"/>
              <a:pPr/>
              <a:t>31/10/2018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3D1A0E-7670-4FB6-83DC-92E8E87C69A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955249" y="5001994"/>
            <a:ext cx="5069337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71414" y="5785023"/>
            <a:ext cx="5069337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46D0BFF-6D20-473E-9538-FDBABCBAF34F}" type="datetimeFigureOut">
              <a:rPr lang="en-GB" smtClean="0"/>
              <a:pPr/>
              <a:t>31/10/2018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5840097" y="640794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1529696" y="640794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73D1A0E-7670-4FB6-83DC-92E8E87C69A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mediabiasfactcheck.com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5181" y="1864425"/>
            <a:ext cx="7766936" cy="1188883"/>
          </a:xfrm>
        </p:spPr>
        <p:txBody>
          <a:bodyPr/>
          <a:lstStyle/>
          <a:p>
            <a:pPr algn="ctr"/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Media Bias</a:t>
            </a:r>
            <a:b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Media Bias Resource</a:t>
            </a: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6405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324" y="1056183"/>
            <a:ext cx="9958024" cy="4992925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 Bias/Fact Check (MBFC News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was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founded in 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2015 (</a:t>
            </a:r>
            <a:r>
              <a:rPr lang="en-GB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Baly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2018).</a:t>
            </a:r>
          </a:p>
          <a:p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dedicated 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educating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public on media bias and deceptive news practices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Dave Van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Zandt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 primary editor for 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sources.</a:t>
            </a:r>
          </a:p>
          <a:p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provides original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articles on media bias and 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breaking or important news.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581" y="186646"/>
            <a:ext cx="8596668" cy="715879"/>
          </a:xfrm>
        </p:spPr>
        <p:txBody>
          <a:bodyPr>
            <a:normAutofit/>
          </a:bodyPr>
          <a:lstStyle/>
          <a:p>
            <a:pPr algn="ctr"/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523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57" y="855023"/>
            <a:ext cx="10705514" cy="6002977"/>
          </a:xfrm>
        </p:spPr>
        <p:txBody>
          <a:bodyPr/>
          <a:lstStyle/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Trump Stump Speeches: Health 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Care.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Trump Stump Speeches: 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Immigration.</a:t>
            </a:r>
          </a:p>
          <a:p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least 11 in the Pittsburgh synagogue 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shooting (Dave, 2015).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 in Florida will be charged in connection with series of mailed explosive 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packages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Gentzkow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et al., 2016).</a:t>
            </a:r>
            <a:endParaRPr lang="en-GB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077" y="193964"/>
            <a:ext cx="8596668" cy="661059"/>
          </a:xfrm>
        </p:spPr>
        <p:txBody>
          <a:bodyPr>
            <a:normAutofit/>
          </a:bodyPr>
          <a:lstStyle/>
          <a:p>
            <a:pPr algn="ctr"/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Latest News On Media Bias</a:t>
            </a: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204" y="3242511"/>
            <a:ext cx="8621485" cy="3248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7467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187532"/>
            <a:ext cx="10872241" cy="4889455"/>
          </a:xfrm>
        </p:spPr>
        <p:txBody>
          <a:bodyPr/>
          <a:lstStyle/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There is no specific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scientific formula that is 100%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objective to determine bias (Puglisi &amp; Snyder, 2015).</a:t>
            </a:r>
          </a:p>
          <a:p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Each page also has a “Notes” section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based on the given topic.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The page gives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some details about the source and an explanation of their bias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To avoid bias, factual information is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provided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DellaVigna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&amp; Kaplan,2007).</a:t>
            </a:r>
            <a:r>
              <a:rPr lang="en-GB" dirty="0" smtClean="0"/>
              <a:t> </a:t>
            </a:r>
            <a:endParaRPr lang="en-GB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202" y="348342"/>
            <a:ext cx="8596668" cy="664532"/>
          </a:xfrm>
        </p:spPr>
        <p:txBody>
          <a:bodyPr>
            <a:normAutofit/>
          </a:bodyPr>
          <a:lstStyle/>
          <a:p>
            <a:pPr algn="ctr"/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386" y="3677234"/>
            <a:ext cx="7232073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5809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325" y="760019"/>
            <a:ext cx="10003699" cy="47685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 smtClean="0"/>
          </a:p>
          <a:p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These media sources are moderately to strongly biased toward liberal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causes.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This is achieved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through story selection and/or political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affiliation (</a:t>
            </a: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Baly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et al., 2015). 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Media sources may utilize strong loaded words to influence the audience.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Publishing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misleading reports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reporting of information that may damage liberal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causes is avoided.</a:t>
            </a:r>
          </a:p>
          <a:p>
            <a:endParaRPr lang="en-GB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2326" y="87086"/>
            <a:ext cx="8596668" cy="672933"/>
          </a:xfrm>
        </p:spPr>
        <p:txBody>
          <a:bodyPr>
            <a:normAutofit/>
          </a:bodyPr>
          <a:lstStyle/>
          <a:p>
            <a:pPr algn="ctr"/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Left Bias</a:t>
            </a: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2221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625" y="1400568"/>
            <a:ext cx="11155679" cy="5239383"/>
          </a:xfrm>
        </p:spPr>
        <p:txBody>
          <a:bodyPr/>
          <a:lstStyle/>
          <a:p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These media sources are moderately to strongly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biased when providing information.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It is characterized by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conservative causes through story selection and/or political affiliation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There is utilization of loaded words which aims at influencing via appealing to emotions.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Omitting of information and publishing of false information is avoided (Dave, 2015).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13558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/>
              <a:t>Right Bias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0675" y="4275489"/>
            <a:ext cx="7220198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22222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01289"/>
            <a:ext cx="10773768" cy="4640074"/>
          </a:xfrm>
        </p:spPr>
        <p:txBody>
          <a:bodyPr>
            <a:normAutofit/>
          </a:bodyPr>
          <a:lstStyle/>
          <a:p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Media sources related have minimal bias (Puglisi &amp; Snyder, 2015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en-GB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uses words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attempts to influence an audience by using appeal to emotion or 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stereotypes.</a:t>
            </a:r>
          </a:p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reporting is factual and usually sourced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Factual information is used to determine the truth of information. 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84810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/>
              <a:t>Least Biased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758252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25039"/>
            <a:ext cx="8596668" cy="3880773"/>
          </a:xfrm>
        </p:spPr>
        <p:txBody>
          <a:bodyPr/>
          <a:lstStyle/>
          <a:p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Wikipedia</a:t>
            </a:r>
          </a:p>
          <a:p>
            <a:r>
              <a:rPr lang="en-GB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Snopes</a:t>
            </a:r>
            <a:endParaRPr lang="en-GB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FactCheck.org</a:t>
            </a:r>
          </a:p>
          <a:p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PolitiFact.com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15439"/>
          </a:xfrm>
        </p:spPr>
        <p:txBody>
          <a:bodyPr>
            <a:normAutofit/>
          </a:bodyPr>
          <a:lstStyle/>
          <a:p>
            <a:pPr algn="ctr"/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Best Fact Checking Websites</a:t>
            </a: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2370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389413"/>
            <a:ext cx="10520549" cy="4651949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Media Bias/Fact Check (MBFC News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) is reliable as far as political news are concerned.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Political news and standpoints for politicians are determined.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Websites are sources that provide information and published reports.</a:t>
            </a: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It is one of the most reliable source of information.</a:t>
            </a:r>
            <a:endParaRPr lang="en-GB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79813"/>
          </a:xfrm>
        </p:spPr>
        <p:txBody>
          <a:bodyPr/>
          <a:lstStyle/>
          <a:p>
            <a:pPr algn="ctr"/>
            <a:r>
              <a:rPr lang="en-GB" dirty="0" smtClean="0"/>
              <a:t>Conclusion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369077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76818"/>
            <a:ext cx="10830038" cy="5136524"/>
          </a:xfrm>
        </p:spPr>
        <p:txBody>
          <a:bodyPr>
            <a:noAutofit/>
          </a:bodyPr>
          <a:lstStyle/>
          <a:p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Baly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, R.,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Karadzhov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, G.,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Alexandrov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, D., Glass, J., &amp;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Nakov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, P. (2018). Predicting Factuality of Reporting and Bias of News Media Sources. </a:t>
            </a:r>
            <a:r>
              <a:rPr lang="en-GB" sz="2400" dirty="0" err="1">
                <a:latin typeface="Times New Roman" pitchFamily="18" charset="0"/>
                <a:cs typeface="Times New Roman" pitchFamily="18" charset="0"/>
              </a:rPr>
              <a:t>arXiv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preprint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arXiv:1810.01765.</a:t>
            </a:r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Dave V (2015). Media Bias/Fact Check. The Most comprehensive Media Bias Resource.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Retrieved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https</a:t>
            </a:r>
            <a:r>
              <a:rPr lang="en-GB" sz="2400" dirty="0">
                <a:latin typeface="Times New Roman" pitchFamily="18" charset="0"/>
                <a:cs typeface="Times New Roman" pitchFamily="18" charset="0"/>
                <a:hlinkClick r:id="rId2"/>
              </a:rPr>
              <a:t>://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  <a:hlinkClick r:id="rId2"/>
              </a:rPr>
              <a:t>mediabiasfactcheck.com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DellaVigna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S., &amp; Kaplan, E. (2007). The Fox News effect: Media bias and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voting.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The Quarterly Journal of Economics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122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(3), 1187-1234.</a:t>
            </a:r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Gentzkow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Matthew, and Jesse M. Shapiro. "Media bias and reputation."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Journal of political Economy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114.2 (2006): 280-316.</a:t>
            </a:r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Puglisi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, R., &amp; Snyder Jr, J. M. (2015). Empirical studies of media bias. In Handbook of media economics (Vol. 1, pp. 647-667). North-Holland.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254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/>
              <a:t>References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370341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204" y="1887457"/>
            <a:ext cx="8596668" cy="3880773"/>
          </a:xfrm>
        </p:spPr>
        <p:txBody>
          <a:bodyPr>
            <a:normAutofit/>
          </a:bodyPr>
          <a:lstStyle/>
          <a:p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Presented by;</a:t>
            </a: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34701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267</TotalTime>
  <Words>990</Words>
  <Application>Microsoft Office PowerPoint</Application>
  <PresentationFormat>Custom</PresentationFormat>
  <Paragraphs>67</Paragraphs>
  <Slides>11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Concourse</vt:lpstr>
      <vt:lpstr>Media Bias Media Bias Resource</vt:lpstr>
      <vt:lpstr>Introduction</vt:lpstr>
      <vt:lpstr>Latest News On Media Bias</vt:lpstr>
      <vt:lpstr>Methodology</vt:lpstr>
      <vt:lpstr>Left Bias</vt:lpstr>
      <vt:lpstr>Right Bias</vt:lpstr>
      <vt:lpstr>Least Biased</vt:lpstr>
      <vt:lpstr>Best Fact Checking Websites</vt:lpstr>
      <vt:lpstr>Conclusion</vt:lpstr>
      <vt:lpstr>References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Bias Media Bias Resource</dc:title>
  <dc:creator>Robert</dc:creator>
  <cp:lastModifiedBy>ADM</cp:lastModifiedBy>
  <cp:revision>28</cp:revision>
  <dcterms:created xsi:type="dcterms:W3CDTF">2018-10-31T03:02:59Z</dcterms:created>
  <dcterms:modified xsi:type="dcterms:W3CDTF">2018-10-31T11:08:43Z</dcterms:modified>
</cp:coreProperties>
</file>